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9.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Lst>
  <p:sldSz cy="5143500" cx="9144000"/>
  <p:notesSz cx="6858000" cy="9144000"/>
  <p:embeddedFontLst>
    <p:embeddedFont>
      <p:font typeface="Poppins"/>
      <p:regular r:id="rId16"/>
      <p:bold r:id="rId17"/>
      <p:italic r:id="rId18"/>
      <p:boldItalic r:id="rId19"/>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747775"/>
          </p15:clr>
        </p15:guide>
        <p15:guide id="2" pos="2880">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font" Target="fonts/Poppins-bold.fntdata"/><Relationship Id="rId16" Type="http://schemas.openxmlformats.org/officeDocument/2006/relationships/font" Target="fonts/Poppins-regular.fntdata"/><Relationship Id="rId5" Type="http://schemas.openxmlformats.org/officeDocument/2006/relationships/notesMaster" Target="notesMasters/notesMaster1.xml"/><Relationship Id="rId19" Type="http://schemas.openxmlformats.org/officeDocument/2006/relationships/font" Target="fonts/Poppins-boldItalic.fntdata"/><Relationship Id="rId6" Type="http://schemas.openxmlformats.org/officeDocument/2006/relationships/slide" Target="slides/slide1.xml"/><Relationship Id="rId18" Type="http://schemas.openxmlformats.org/officeDocument/2006/relationships/font" Target="fonts/Poppins-italic.fntdata"/><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hyperlink" Target="https://drive.google.com/file/d/1Qtc6vhp1XnoTcIDsMqQpNbbRmQuBR7HC/view?usp=sharing" TargetMode="External"/><Relationship Id="rId3" Type="http://schemas.openxmlformats.org/officeDocument/2006/relationships/hyperlink" Target="https://drive.google.com/file/d/1ms4UuwtDEnWXBoewnK2bv0W414OL_Jo-/view?usp=sharing" TargetMode="External"/><Relationship Id="rId4" Type="http://schemas.openxmlformats.org/officeDocument/2006/relationships/hyperlink" Target="https://drive.google.com/file/d/1ZjeUhFlIFrMHTZwDNJ_swshlaHKP5ZPH/view?usp=sharing" TargetMode="External"/><Relationship Id="rId11" Type="http://schemas.openxmlformats.org/officeDocument/2006/relationships/hyperlink" Target="https://docs.google.com/presentation/d/19zxA-QCt9tr5kxKE3wUWLKI5RDXl5y6uIaG_V45asTA/htmlpresent" TargetMode="External"/><Relationship Id="rId10" Type="http://schemas.openxmlformats.org/officeDocument/2006/relationships/hyperlink" Target="https://docs.google.com/presentation/d/19zxA-QCt9tr5kxKE3wUWLKI5RDXl5y6uIaG_V45asTA/view" TargetMode="External"/><Relationship Id="rId9" Type="http://schemas.openxmlformats.org/officeDocument/2006/relationships/hyperlink" Target="https://docs.google.com/presentation/d/19zxA-QCt9tr5kxKE3wUWLKI5RDXl5y6uIaG_V45asTA/pub?start=true&amp;loop=true&amp;delayms=3000" TargetMode="External"/><Relationship Id="rId5" Type="http://schemas.openxmlformats.org/officeDocument/2006/relationships/hyperlink" Target="https://docs.google.com/document/d/1Dx_YU4YY-VuCNoHwCjhbDuu3DTa-d6_TNPEQ7z_T9jQ/edit?usp=sharing" TargetMode="External"/><Relationship Id="rId6" Type="http://schemas.openxmlformats.org/officeDocument/2006/relationships/hyperlink" Target="https://docs.google.com/document/d/1Dx_YU4YY-VuCNoHwCjhbDuu3DTa-d6_TNPEQ7z_T9jQ/pub" TargetMode="External"/><Relationship Id="rId7" Type="http://schemas.openxmlformats.org/officeDocument/2006/relationships/hyperlink" Target="https://docs.google.com/document/d/1Dx_YU4YY-VuCNoHwCjhbDuu3DTa-d6_TNPEQ7z_T9jQ/view" TargetMode="External"/><Relationship Id="rId8" Type="http://schemas.openxmlformats.org/officeDocument/2006/relationships/hyperlink" Target="https://docs.google.com/presentation/d/19zxA-QCt9tr5kxKE3wUWLKI5RDXl5y6uIaG_V45asTA/edit?usp=sharing" TargetMode="Externa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hyperlink" Target="https://drive.google.com/file/d/1Qtc6vhp1XnoTcIDsMqQpNbbRmQuBR7HC/view?usp=sharing" TargetMode="External"/><Relationship Id="rId3" Type="http://schemas.openxmlformats.org/officeDocument/2006/relationships/hyperlink" Target="https://drive.google.com/file/d/1ms4UuwtDEnWXBoewnK2bv0W414OL_Jo-/view?usp=sharing" TargetMode="External"/><Relationship Id="rId4" Type="http://schemas.openxmlformats.org/officeDocument/2006/relationships/hyperlink" Target="https://drive.google.com/file/d/1ZjeUhFlIFrMHTZwDNJ_swshlaHKP5ZPH/view?usp=sharing" TargetMode="External"/><Relationship Id="rId11" Type="http://schemas.openxmlformats.org/officeDocument/2006/relationships/hyperlink" Target="https://docs.google.com/presentation/d/19zxA-QCt9tr5kxKE3wUWLKI5RDXl5y6uIaG_V45asTA/htmlpresent" TargetMode="External"/><Relationship Id="rId10" Type="http://schemas.openxmlformats.org/officeDocument/2006/relationships/hyperlink" Target="https://docs.google.com/presentation/d/19zxA-QCt9tr5kxKE3wUWLKI5RDXl5y6uIaG_V45asTA/view" TargetMode="External"/><Relationship Id="rId9" Type="http://schemas.openxmlformats.org/officeDocument/2006/relationships/hyperlink" Target="https://docs.google.com/presentation/d/19zxA-QCt9tr5kxKE3wUWLKI5RDXl5y6uIaG_V45asTA/pub?start=true&amp;loop=true&amp;delayms=3000" TargetMode="External"/><Relationship Id="rId5" Type="http://schemas.openxmlformats.org/officeDocument/2006/relationships/hyperlink" Target="https://docs.google.com/document/d/1Dx_YU4YY-VuCNoHwCjhbDuu3DTa-d6_TNPEQ7z_T9jQ/edit?usp=sharing" TargetMode="External"/><Relationship Id="rId6" Type="http://schemas.openxmlformats.org/officeDocument/2006/relationships/hyperlink" Target="https://docs.google.com/document/d/1Dx_YU4YY-VuCNoHwCjhbDuu3DTa-d6_TNPEQ7z_T9jQ/pub" TargetMode="External"/><Relationship Id="rId7" Type="http://schemas.openxmlformats.org/officeDocument/2006/relationships/hyperlink" Target="https://docs.google.com/document/d/1Dx_YU4YY-VuCNoHwCjhbDuu3DTa-d6_TNPEQ7z_T9jQ/view" TargetMode="External"/><Relationship Id="rId8" Type="http://schemas.openxmlformats.org/officeDocument/2006/relationships/hyperlink" Target="https://docs.google.com/presentation/d/19zxA-QCt9tr5kxKE3wUWLKI5RDXl5y6uIaG_V45asTA/edit?usp=sharing" TargetMode="Externa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SLIDES_API204171692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SLIDES_API204171692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1000" u="sng">
                <a:solidFill>
                  <a:schemeClr val="hlink"/>
                </a:solidFill>
                <a:hlinkClick r:id="rId2"/>
              </a:rPr>
              <a:t>https://drive.google.com/file/d/1Qtc6vhp1XnoTcIDsMqQpNbbRmQuBR7HC/view?usp=sharing</a:t>
            </a:r>
            <a:endParaRPr sz="1000"/>
          </a:p>
          <a:p>
            <a:pPr indent="0" lvl="0" marL="0" rtl="0" algn="l">
              <a:spcBef>
                <a:spcPts val="0"/>
              </a:spcBef>
              <a:spcAft>
                <a:spcPts val="0"/>
              </a:spcAft>
              <a:buNone/>
            </a:pPr>
            <a:r>
              <a:rPr lang="en" sz="1000" u="sng">
                <a:solidFill>
                  <a:schemeClr val="hlink"/>
                </a:solidFill>
                <a:hlinkClick r:id="rId3"/>
              </a:rPr>
              <a:t>https://drive.google.com/file/d/1ms4UuwtDEnWXBoewnK2bv0W414OL_Jo-/view?usp=sharing</a:t>
            </a:r>
            <a:endParaRPr sz="1000"/>
          </a:p>
          <a:p>
            <a:pPr indent="0" lvl="0" marL="0" rtl="0" algn="l">
              <a:spcBef>
                <a:spcPts val="0"/>
              </a:spcBef>
              <a:spcAft>
                <a:spcPts val="0"/>
              </a:spcAft>
              <a:buNone/>
            </a:pPr>
            <a:r>
              <a:rPr lang="en" sz="1000" u="sng">
                <a:solidFill>
                  <a:schemeClr val="hlink"/>
                </a:solidFill>
                <a:hlinkClick r:id="rId4"/>
              </a:rPr>
              <a:t>https://drive.google.com/file/d/1ZjeUhFlIFrMHTZwDNJ_swshlaHKP5ZPH/view?usp=sharing</a:t>
            </a:r>
            <a:endParaRPr sz="1000"/>
          </a:p>
          <a:p>
            <a:pPr indent="0" lvl="0" marL="0" rtl="0" algn="l">
              <a:spcBef>
                <a:spcPts val="0"/>
              </a:spcBef>
              <a:spcAft>
                <a:spcPts val="0"/>
              </a:spcAft>
              <a:buNone/>
            </a:pPr>
            <a:r>
              <a:rPr lang="en" sz="1000" u="sng">
                <a:solidFill>
                  <a:schemeClr val="hlink"/>
                </a:solidFill>
                <a:hlinkClick r:id="rId5"/>
              </a:rPr>
              <a:t>https://docs.google.com/document/d/1Dx_YU4YY-VuCNoHwCjhbDuu3DTa-d6_TNPEQ7z_T9jQ/edit?usp=sharing</a:t>
            </a:r>
            <a:endParaRPr sz="1000"/>
          </a:p>
          <a:p>
            <a:pPr indent="0" lvl="0" marL="0" rtl="0" algn="l">
              <a:spcBef>
                <a:spcPts val="0"/>
              </a:spcBef>
              <a:spcAft>
                <a:spcPts val="0"/>
              </a:spcAft>
              <a:buNone/>
            </a:pPr>
            <a:r>
              <a:rPr lang="en" sz="1000" u="sng">
                <a:solidFill>
                  <a:schemeClr val="hlink"/>
                </a:solidFill>
                <a:hlinkClick r:id="rId6"/>
              </a:rPr>
              <a:t>https://docs.google.com/document/d/1Dx_YU4YY-VuCNoHwCjhbDuu3DTa-d6_TNPEQ7z_T9jQ/pub</a:t>
            </a:r>
            <a:endParaRPr sz="1000"/>
          </a:p>
          <a:p>
            <a:pPr indent="0" lvl="0" marL="0" rtl="0" algn="l">
              <a:spcBef>
                <a:spcPts val="0"/>
              </a:spcBef>
              <a:spcAft>
                <a:spcPts val="0"/>
              </a:spcAft>
              <a:buNone/>
            </a:pPr>
            <a:r>
              <a:rPr lang="en" sz="1000" u="sng">
                <a:solidFill>
                  <a:schemeClr val="hlink"/>
                </a:solidFill>
                <a:hlinkClick r:id="rId7"/>
              </a:rPr>
              <a:t>https://docs.google.com/document/d/1Dx_YU4YY-VuCNoHwCjhbDuu3DTa-d6_TNPEQ7z_T9jQ/view</a:t>
            </a:r>
            <a:endParaRPr sz="1000"/>
          </a:p>
          <a:p>
            <a:pPr indent="0" lvl="0" marL="0" rtl="0" algn="l">
              <a:spcBef>
                <a:spcPts val="0"/>
              </a:spcBef>
              <a:spcAft>
                <a:spcPts val="0"/>
              </a:spcAft>
              <a:buNone/>
            </a:pPr>
            <a:r>
              <a:rPr lang="en" sz="1000" u="sng">
                <a:solidFill>
                  <a:schemeClr val="hlink"/>
                </a:solidFill>
                <a:hlinkClick r:id="rId8"/>
              </a:rPr>
              <a:t>https://docs.google.com/presentation/d/19zxA-QCt9tr5kxKE3wUWLKI5RDXl5y6uIaG_V45asTA/edit?usp=sharing</a:t>
            </a:r>
            <a:endParaRPr sz="1000"/>
          </a:p>
          <a:p>
            <a:pPr indent="0" lvl="0" marL="0" rtl="0" algn="l">
              <a:spcBef>
                <a:spcPts val="0"/>
              </a:spcBef>
              <a:spcAft>
                <a:spcPts val="0"/>
              </a:spcAft>
              <a:buNone/>
            </a:pPr>
            <a:r>
              <a:rPr lang="en" sz="1000" u="sng">
                <a:solidFill>
                  <a:schemeClr val="hlink"/>
                </a:solidFill>
                <a:hlinkClick r:id="rId9"/>
              </a:rPr>
              <a:t>https://docs.google.com/presentation/d/19zxA-QCt9tr5kxKE3wUWLKI5RDXl5y6uIaG_V45asTA/pub?start=true&amp;loop=true&amp;delayms=3000</a:t>
            </a:r>
            <a:endParaRPr sz="1000"/>
          </a:p>
          <a:p>
            <a:pPr indent="0" lvl="0" marL="0" rtl="0" algn="l">
              <a:spcBef>
                <a:spcPts val="0"/>
              </a:spcBef>
              <a:spcAft>
                <a:spcPts val="0"/>
              </a:spcAft>
              <a:buNone/>
            </a:pPr>
            <a:r>
              <a:rPr lang="en" sz="1000" u="sng">
                <a:solidFill>
                  <a:schemeClr val="hlink"/>
                </a:solidFill>
                <a:hlinkClick r:id="rId10"/>
              </a:rPr>
              <a:t>https://docs.google.com/presentation/d/19zxA-QCt9tr5kxKE3wUWLKI5RDXl5y6uIaG_V45asTA/view</a:t>
            </a:r>
            <a:endParaRPr sz="1000"/>
          </a:p>
          <a:p>
            <a:pPr indent="0" lvl="0" marL="0" rtl="0" algn="l">
              <a:spcBef>
                <a:spcPts val="0"/>
              </a:spcBef>
              <a:spcAft>
                <a:spcPts val="0"/>
              </a:spcAft>
              <a:buNone/>
            </a:pPr>
            <a:r>
              <a:rPr lang="en" sz="1000" u="sng">
                <a:solidFill>
                  <a:schemeClr val="hlink"/>
                </a:solidFill>
                <a:hlinkClick r:id="rId11"/>
              </a:rPr>
              <a:t>https://docs.google.com/presentation/d/19zxA-QCt9tr5kxKE3wUWLKI5RDXl5y6uIaG_V45asTA/htmlpresent</a:t>
            </a:r>
            <a:endParaRPr sz="1000"/>
          </a:p>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1" name="Shape 101"/>
        <p:cNvGrpSpPr/>
        <p:nvPr/>
      </p:nvGrpSpPr>
      <p:grpSpPr>
        <a:xfrm>
          <a:off x="0" y="0"/>
          <a:ext cx="0" cy="0"/>
          <a:chOff x="0" y="0"/>
          <a:chExt cx="0" cy="0"/>
        </a:xfrm>
      </p:grpSpPr>
      <p:sp>
        <p:nvSpPr>
          <p:cNvPr id="102" name="Google Shape;102;SLIDES_API2041716920_4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3" name="Google Shape;103;SLIDES_API2041716920_4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Vogue Photobooth LED Enclosure rental Yorba Linda,Vogue Photobooth LED Enclosure rental Agoura Hills,Vogue Photobooth LED Enclosure rental Alhambra</a:t>
            </a:r>
            <a:endParaRPr/>
          </a:p>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6" name="Shape 56"/>
        <p:cNvGrpSpPr/>
        <p:nvPr/>
      </p:nvGrpSpPr>
      <p:grpSpPr>
        <a:xfrm>
          <a:off x="0" y="0"/>
          <a:ext cx="0" cy="0"/>
          <a:chOff x="0" y="0"/>
          <a:chExt cx="0" cy="0"/>
        </a:xfrm>
      </p:grpSpPr>
      <p:sp>
        <p:nvSpPr>
          <p:cNvPr id="57" name="Google Shape;57;SLIDES_API2041716920_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8" name="Google Shape;58;SLIDES_API2041716920_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1" name="Shape 61"/>
        <p:cNvGrpSpPr/>
        <p:nvPr/>
      </p:nvGrpSpPr>
      <p:grpSpPr>
        <a:xfrm>
          <a:off x="0" y="0"/>
          <a:ext cx="0" cy="0"/>
          <a:chOff x="0" y="0"/>
          <a:chExt cx="0" cy="0"/>
        </a:xfrm>
      </p:grpSpPr>
      <p:sp>
        <p:nvSpPr>
          <p:cNvPr id="62" name="Google Shape;62;SLIDES_API2041716920_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3" name="Google Shape;63;SLIDES_API2041716920_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5" name="Shape 65"/>
        <p:cNvGrpSpPr/>
        <p:nvPr/>
      </p:nvGrpSpPr>
      <p:grpSpPr>
        <a:xfrm>
          <a:off x="0" y="0"/>
          <a:ext cx="0" cy="0"/>
          <a:chOff x="0" y="0"/>
          <a:chExt cx="0" cy="0"/>
        </a:xfrm>
      </p:grpSpPr>
      <p:sp>
        <p:nvSpPr>
          <p:cNvPr id="66" name="Google Shape;66;SLIDES_API2041716920_1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7" name="Google Shape;67;SLIDES_API2041716920_1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Vogue Photobooth LED Enclosure rental Yorba Linda,Vogue Photobooth LED Enclosure rental Agoura Hills,Vogue Photobooth LED Enclosure rental Alhambra</a:t>
            </a:r>
            <a:endParaRPr/>
          </a:p>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1" name="Shape 71"/>
        <p:cNvGrpSpPr/>
        <p:nvPr/>
      </p:nvGrpSpPr>
      <p:grpSpPr>
        <a:xfrm>
          <a:off x="0" y="0"/>
          <a:ext cx="0" cy="0"/>
          <a:chOff x="0" y="0"/>
          <a:chExt cx="0" cy="0"/>
        </a:xfrm>
      </p:grpSpPr>
      <p:sp>
        <p:nvSpPr>
          <p:cNvPr id="72" name="Google Shape;72;SLIDES_API2041716920_1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3" name="Google Shape;73;SLIDES_API2041716920_1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Lucky Frog Photo Booth Rentals of Orange County10201 Valley View St, Cypress, CA 90630562-303-9926</a:t>
            </a:r>
            <a:endParaRPr/>
          </a:p>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7" name="Shape 77"/>
        <p:cNvGrpSpPr/>
        <p:nvPr/>
      </p:nvGrpSpPr>
      <p:grpSpPr>
        <a:xfrm>
          <a:off x="0" y="0"/>
          <a:ext cx="0" cy="0"/>
          <a:chOff x="0" y="0"/>
          <a:chExt cx="0" cy="0"/>
        </a:xfrm>
      </p:grpSpPr>
      <p:sp>
        <p:nvSpPr>
          <p:cNvPr id="78" name="Google Shape;78;SLIDES_API2041716920_2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9" name="Google Shape;79;SLIDES_API2041716920_2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Lucky Frog Photo Booth Rentals of Orange County10201 Valley View St, Cypress, CA 90630562-303-9926</a:t>
            </a:r>
            <a:endParaRPr/>
          </a:p>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3" name="Shape 83"/>
        <p:cNvGrpSpPr/>
        <p:nvPr/>
      </p:nvGrpSpPr>
      <p:grpSpPr>
        <a:xfrm>
          <a:off x="0" y="0"/>
          <a:ext cx="0" cy="0"/>
          <a:chOff x="0" y="0"/>
          <a:chExt cx="0" cy="0"/>
        </a:xfrm>
      </p:grpSpPr>
      <p:sp>
        <p:nvSpPr>
          <p:cNvPr id="84" name="Google Shape;84;SLIDES_API2041716920_2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5" name="Google Shape;85;SLIDES_API2041716920_2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8" name="Shape 88"/>
        <p:cNvGrpSpPr/>
        <p:nvPr/>
      </p:nvGrpSpPr>
      <p:grpSpPr>
        <a:xfrm>
          <a:off x="0" y="0"/>
          <a:ext cx="0" cy="0"/>
          <a:chOff x="0" y="0"/>
          <a:chExt cx="0" cy="0"/>
        </a:xfrm>
      </p:grpSpPr>
      <p:sp>
        <p:nvSpPr>
          <p:cNvPr id="89" name="Google Shape;89;SLIDES_API2041716920_3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0" name="Google Shape;90;SLIDES_API2041716920_3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Vogue Photobooth LED Enclosure rental Yorba Linda,Vogue Photobooth LED Enclosure rental Agoura Hills,Vogue Photobooth LED Enclosure rental Alhambra</a:t>
            </a:r>
            <a:endParaRPr/>
          </a:p>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4" name="Shape 94"/>
        <p:cNvGrpSpPr/>
        <p:nvPr/>
      </p:nvGrpSpPr>
      <p:grpSpPr>
        <a:xfrm>
          <a:off x="0" y="0"/>
          <a:ext cx="0" cy="0"/>
          <a:chOff x="0" y="0"/>
          <a:chExt cx="0" cy="0"/>
        </a:xfrm>
      </p:grpSpPr>
      <p:sp>
        <p:nvSpPr>
          <p:cNvPr id="95" name="Google Shape;95;SLIDES_API2041716920_3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6" name="Google Shape;96;SLIDES_API2041716920_3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1000" u="sng">
                <a:solidFill>
                  <a:schemeClr val="hlink"/>
                </a:solidFill>
                <a:hlinkClick r:id="rId2"/>
              </a:rPr>
              <a:t>https://drive.google.com/file/d/1Qtc6vhp1XnoTcIDsMqQpNbbRmQuBR7HC/view?usp=sharing</a:t>
            </a:r>
            <a:endParaRPr sz="1000"/>
          </a:p>
          <a:p>
            <a:pPr indent="0" lvl="0" marL="0" rtl="0" algn="l">
              <a:spcBef>
                <a:spcPts val="0"/>
              </a:spcBef>
              <a:spcAft>
                <a:spcPts val="0"/>
              </a:spcAft>
              <a:buNone/>
            </a:pPr>
            <a:r>
              <a:rPr lang="en" sz="1000" u="sng">
                <a:solidFill>
                  <a:schemeClr val="hlink"/>
                </a:solidFill>
                <a:hlinkClick r:id="rId3"/>
              </a:rPr>
              <a:t>https://drive.google.com/file/d/1ms4UuwtDEnWXBoewnK2bv0W414OL_Jo-/view?usp=sharing</a:t>
            </a:r>
            <a:endParaRPr sz="1000"/>
          </a:p>
          <a:p>
            <a:pPr indent="0" lvl="0" marL="0" rtl="0" algn="l">
              <a:spcBef>
                <a:spcPts val="0"/>
              </a:spcBef>
              <a:spcAft>
                <a:spcPts val="0"/>
              </a:spcAft>
              <a:buNone/>
            </a:pPr>
            <a:r>
              <a:rPr lang="en" sz="1000" u="sng">
                <a:solidFill>
                  <a:schemeClr val="hlink"/>
                </a:solidFill>
                <a:hlinkClick r:id="rId4"/>
              </a:rPr>
              <a:t>https://drive.google.com/file/d/1ZjeUhFlIFrMHTZwDNJ_swshlaHKP5ZPH/view?usp=sharing</a:t>
            </a:r>
            <a:endParaRPr sz="1000"/>
          </a:p>
          <a:p>
            <a:pPr indent="0" lvl="0" marL="0" rtl="0" algn="l">
              <a:spcBef>
                <a:spcPts val="0"/>
              </a:spcBef>
              <a:spcAft>
                <a:spcPts val="0"/>
              </a:spcAft>
              <a:buNone/>
            </a:pPr>
            <a:r>
              <a:rPr lang="en" sz="1000" u="sng">
                <a:solidFill>
                  <a:schemeClr val="hlink"/>
                </a:solidFill>
                <a:hlinkClick r:id="rId5"/>
              </a:rPr>
              <a:t>https://docs.google.com/document/d/1Dx_YU4YY-VuCNoHwCjhbDuu3DTa-d6_TNPEQ7z_T9jQ/edit?usp=sharing</a:t>
            </a:r>
            <a:endParaRPr sz="1000"/>
          </a:p>
          <a:p>
            <a:pPr indent="0" lvl="0" marL="0" rtl="0" algn="l">
              <a:spcBef>
                <a:spcPts val="0"/>
              </a:spcBef>
              <a:spcAft>
                <a:spcPts val="0"/>
              </a:spcAft>
              <a:buNone/>
            </a:pPr>
            <a:r>
              <a:rPr lang="en" sz="1000" u="sng">
                <a:solidFill>
                  <a:schemeClr val="hlink"/>
                </a:solidFill>
                <a:hlinkClick r:id="rId6"/>
              </a:rPr>
              <a:t>https://docs.google.com/document/d/1Dx_YU4YY-VuCNoHwCjhbDuu3DTa-d6_TNPEQ7z_T9jQ/pub</a:t>
            </a:r>
            <a:endParaRPr sz="1000"/>
          </a:p>
          <a:p>
            <a:pPr indent="0" lvl="0" marL="0" rtl="0" algn="l">
              <a:spcBef>
                <a:spcPts val="0"/>
              </a:spcBef>
              <a:spcAft>
                <a:spcPts val="0"/>
              </a:spcAft>
              <a:buNone/>
            </a:pPr>
            <a:r>
              <a:rPr lang="en" sz="1000" u="sng">
                <a:solidFill>
                  <a:schemeClr val="hlink"/>
                </a:solidFill>
                <a:hlinkClick r:id="rId7"/>
              </a:rPr>
              <a:t>https://docs.google.com/document/d/1Dx_YU4YY-VuCNoHwCjhbDuu3DTa-d6_TNPEQ7z_T9jQ/view</a:t>
            </a:r>
            <a:endParaRPr sz="1000"/>
          </a:p>
          <a:p>
            <a:pPr indent="0" lvl="0" marL="0" rtl="0" algn="l">
              <a:spcBef>
                <a:spcPts val="0"/>
              </a:spcBef>
              <a:spcAft>
                <a:spcPts val="0"/>
              </a:spcAft>
              <a:buNone/>
            </a:pPr>
            <a:r>
              <a:rPr lang="en" sz="1000" u="sng">
                <a:solidFill>
                  <a:schemeClr val="hlink"/>
                </a:solidFill>
                <a:hlinkClick r:id="rId8"/>
              </a:rPr>
              <a:t>https://docs.google.com/presentation/d/19zxA-QCt9tr5kxKE3wUWLKI5RDXl5y6uIaG_V45asTA/edit?usp=sharing</a:t>
            </a:r>
            <a:endParaRPr sz="1000"/>
          </a:p>
          <a:p>
            <a:pPr indent="0" lvl="0" marL="0" rtl="0" algn="l">
              <a:spcBef>
                <a:spcPts val="0"/>
              </a:spcBef>
              <a:spcAft>
                <a:spcPts val="0"/>
              </a:spcAft>
              <a:buNone/>
            </a:pPr>
            <a:r>
              <a:rPr lang="en" sz="1000" u="sng">
                <a:solidFill>
                  <a:schemeClr val="hlink"/>
                </a:solidFill>
                <a:hlinkClick r:id="rId9"/>
              </a:rPr>
              <a:t>https://docs.google.com/presentation/d/19zxA-QCt9tr5kxKE3wUWLKI5RDXl5y6uIaG_V45asTA/pub?start=true&amp;loop=true&amp;delayms=3000</a:t>
            </a:r>
            <a:endParaRPr sz="1000"/>
          </a:p>
          <a:p>
            <a:pPr indent="0" lvl="0" marL="0" rtl="0" algn="l">
              <a:spcBef>
                <a:spcPts val="0"/>
              </a:spcBef>
              <a:spcAft>
                <a:spcPts val="0"/>
              </a:spcAft>
              <a:buNone/>
            </a:pPr>
            <a:r>
              <a:rPr lang="en" sz="1000" u="sng">
                <a:solidFill>
                  <a:schemeClr val="hlink"/>
                </a:solidFill>
                <a:hlinkClick r:id="rId10"/>
              </a:rPr>
              <a:t>https://docs.google.com/presentation/d/19zxA-QCt9tr5kxKE3wUWLKI5RDXl5y6uIaG_V45asTA/view</a:t>
            </a:r>
            <a:endParaRPr sz="1000"/>
          </a:p>
          <a:p>
            <a:pPr indent="0" lvl="0" marL="0" rtl="0" algn="l">
              <a:spcBef>
                <a:spcPts val="0"/>
              </a:spcBef>
              <a:spcAft>
                <a:spcPts val="0"/>
              </a:spcAft>
              <a:buNone/>
            </a:pPr>
            <a:r>
              <a:rPr lang="en" sz="1000" u="sng">
                <a:solidFill>
                  <a:schemeClr val="hlink"/>
                </a:solidFill>
                <a:hlinkClick r:id="rId11"/>
              </a:rPr>
              <a:t>https://docs.google.com/presentation/d/19zxA-QCt9tr5kxKE3wUWLKI5RDXl5y6uIaG_V45asTA/htmlpresent</a:t>
            </a:r>
            <a:endParaRPr sz="1000"/>
          </a:p>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p:spPr>
        <p:txBody>
          <a:bodyPr anchorCtr="0" anchor="b" bIns="91425" lIns="91425" spcFirstLastPara="1" rIns="91425" wrap="square" tIns="91425">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311700" y="2834125"/>
            <a:ext cx="8520600" cy="7926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311700" y="3152225"/>
            <a:ext cx="8520600" cy="13008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47" name="Google Shape;47;p11"/>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150850"/>
            <a:ext cx="8520600" cy="8418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19" name="Google Shape;19;p4"/>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3117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3" name="Google Shape;23;p5"/>
          <p:cNvSpPr txBox="1"/>
          <p:nvPr>
            <p:ph idx="2" type="body"/>
          </p:nvPr>
        </p:nvSpPr>
        <p:spPr>
          <a:xfrm>
            <a:off x="48324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4" name="Google Shape;24;p5"/>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555600"/>
            <a:ext cx="2808000" cy="7557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311700" y="1389600"/>
            <a:ext cx="2808000" cy="31794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1" name="Google Shape;31;p7"/>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450150"/>
            <a:ext cx="6367800" cy="4090800"/>
          </a:xfrm>
          <a:prstGeom prst="rect">
            <a:avLst/>
          </a:prstGeom>
        </p:spPr>
        <p:txBody>
          <a:bodyPr anchorCtr="0" anchor="ctr" bIns="91425" lIns="91425" spcFirstLastPara="1" rIns="91425" wrap="square" tIns="91425">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65500" y="1233175"/>
            <a:ext cx="4045200" cy="14823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65500" y="2803075"/>
            <a:ext cx="4045200" cy="12351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939500" y="724075"/>
            <a:ext cx="3837000" cy="36951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40" name="Google Shape;40;p9"/>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11700" y="4230575"/>
            <a:ext cx="5998800" cy="6051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0"/>
              </a:spcBef>
              <a:spcAft>
                <a:spcPts val="0"/>
              </a:spcAft>
              <a:buClr>
                <a:schemeClr val="dk2"/>
              </a:buClr>
              <a:buSzPts val="1400"/>
              <a:buChar char="○"/>
              <a:defRPr>
                <a:solidFill>
                  <a:schemeClr val="dk2"/>
                </a:solidFill>
              </a:defRPr>
            </a:lvl2pPr>
            <a:lvl3pPr indent="-317500" lvl="2" marL="1371600">
              <a:lnSpc>
                <a:spcPct val="115000"/>
              </a:lnSpc>
              <a:spcBef>
                <a:spcPts val="0"/>
              </a:spcBef>
              <a:spcAft>
                <a:spcPts val="0"/>
              </a:spcAft>
              <a:buClr>
                <a:schemeClr val="dk2"/>
              </a:buClr>
              <a:buSzPts val="1400"/>
              <a:buChar char="■"/>
              <a:defRPr>
                <a:solidFill>
                  <a:schemeClr val="dk2"/>
                </a:solidFill>
              </a:defRPr>
            </a:lvl3pPr>
            <a:lvl4pPr indent="-317500" lvl="3" marL="1828800">
              <a:lnSpc>
                <a:spcPct val="115000"/>
              </a:lnSpc>
              <a:spcBef>
                <a:spcPts val="0"/>
              </a:spcBef>
              <a:spcAft>
                <a:spcPts val="0"/>
              </a:spcAft>
              <a:buClr>
                <a:schemeClr val="dk2"/>
              </a:buClr>
              <a:buSzPts val="1400"/>
              <a:buChar char="●"/>
              <a:defRPr>
                <a:solidFill>
                  <a:schemeClr val="dk2"/>
                </a:solidFill>
              </a:defRPr>
            </a:lvl4pPr>
            <a:lvl5pPr indent="-317500" lvl="4" marL="2286000">
              <a:lnSpc>
                <a:spcPct val="115000"/>
              </a:lnSpc>
              <a:spcBef>
                <a:spcPts val="0"/>
              </a:spcBef>
              <a:spcAft>
                <a:spcPts val="0"/>
              </a:spcAft>
              <a:buClr>
                <a:schemeClr val="dk2"/>
              </a:buClr>
              <a:buSzPts val="1400"/>
              <a:buChar char="○"/>
              <a:defRPr>
                <a:solidFill>
                  <a:schemeClr val="dk2"/>
                </a:solidFill>
              </a:defRPr>
            </a:lvl5pPr>
            <a:lvl6pPr indent="-317500" lvl="5" marL="2743200">
              <a:lnSpc>
                <a:spcPct val="115000"/>
              </a:lnSpc>
              <a:spcBef>
                <a:spcPts val="0"/>
              </a:spcBef>
              <a:spcAft>
                <a:spcPts val="0"/>
              </a:spcAft>
              <a:buClr>
                <a:schemeClr val="dk2"/>
              </a:buClr>
              <a:buSzPts val="1400"/>
              <a:buChar char="■"/>
              <a:defRPr>
                <a:solidFill>
                  <a:schemeClr val="dk2"/>
                </a:solidFill>
              </a:defRPr>
            </a:lvl6pPr>
            <a:lvl7pPr indent="-317500" lvl="6" marL="3200400">
              <a:lnSpc>
                <a:spcPct val="115000"/>
              </a:lnSpc>
              <a:spcBef>
                <a:spcPts val="0"/>
              </a:spcBef>
              <a:spcAft>
                <a:spcPts val="0"/>
              </a:spcAft>
              <a:buClr>
                <a:schemeClr val="dk2"/>
              </a:buClr>
              <a:buSzPts val="1400"/>
              <a:buChar char="●"/>
              <a:defRPr>
                <a:solidFill>
                  <a:schemeClr val="dk2"/>
                </a:solidFill>
              </a:defRPr>
            </a:lvl7pPr>
            <a:lvl8pPr indent="-317500" lvl="7" marL="3657600">
              <a:lnSpc>
                <a:spcPct val="115000"/>
              </a:lnSpc>
              <a:spcBef>
                <a:spcPts val="0"/>
              </a:spcBef>
              <a:spcAft>
                <a:spcPts val="0"/>
              </a:spcAft>
              <a:buClr>
                <a:schemeClr val="dk2"/>
              </a:buClr>
              <a:buSzPts val="1400"/>
              <a:buChar char="○"/>
              <a:defRPr>
                <a:solidFill>
                  <a:schemeClr val="dk2"/>
                </a:solidFill>
              </a:defRPr>
            </a:lvl8pPr>
            <a:lvl9pPr indent="-317500" lvl="8" marL="4114800">
              <a:lnSpc>
                <a:spcPct val="115000"/>
              </a:lnSpc>
              <a:spcBef>
                <a:spcPts val="0"/>
              </a:spcBef>
              <a:spcAft>
                <a:spcPts val="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hyperlink" Target="https://sites.google.com/view/orangecountyspincamvideobooth/home"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0.xml"/><Relationship Id="rId3" Type="http://schemas.openxmlformats.org/officeDocument/2006/relationships/hyperlink" Target="https://sites.google.com/view/orangecountyspincamvideobooth/home"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2.xml"/><Relationship Id="rId3" Type="http://schemas.openxmlformats.org/officeDocument/2006/relationships/hyperlink" Target="https://drive.google.com/file/d/1QpTiTGFtM9xqrHFr3NrlOHazlavUN-IZ/view?usp=drivesdk" TargetMode="External"/><Relationship Id="rId4" Type="http://schemas.openxmlformats.org/officeDocument/2006/relationships/image" Target="../media/image1.jp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 Id="rId3" Type="http://schemas.openxmlformats.org/officeDocument/2006/relationships/hyperlink" Target="https://sites.google.com/view/orangecountyspincamvideobooth/home"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7.xml"/><Relationship Id="rId3" Type="http://schemas.openxmlformats.org/officeDocument/2006/relationships/hyperlink" Target="https://sites.google.com/view/orangecountyspincamvideobooth/home" TargetMode="External"/><Relationship Id="rId4" Type="http://schemas.openxmlformats.org/officeDocument/2006/relationships/image" Target="../media/image2.jp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9.xml"/><Relationship Id="rId3" Type="http://schemas.openxmlformats.org/officeDocument/2006/relationships/hyperlink" Target="https://drive.google.com/file/d/1Qtc6vhp1XnoTcIDsMqQpNbbRmQuBR7HC/view?usp=sharing" TargetMode="External"/><Relationship Id="rId4" Type="http://schemas.openxmlformats.org/officeDocument/2006/relationships/hyperlink" Target="https://drive.google.com/file/d/1ms4UuwtDEnWXBoewnK2bv0W414OL_Jo-/view?usp=sharing" TargetMode="External"/><Relationship Id="rId11" Type="http://schemas.openxmlformats.org/officeDocument/2006/relationships/hyperlink" Target="https://docs.google.com/presentation/d/19zxA-QCt9tr5kxKE3wUWLKI5RDXl5y6uIaG_V45asTA/view" TargetMode="External"/><Relationship Id="rId10" Type="http://schemas.openxmlformats.org/officeDocument/2006/relationships/hyperlink" Target="https://docs.google.com/presentation/d/19zxA-QCt9tr5kxKE3wUWLKI5RDXl5y6uIaG_V45asTA/pub?start=true&amp;loop=true&amp;delayms=3000" TargetMode="External"/><Relationship Id="rId12" Type="http://schemas.openxmlformats.org/officeDocument/2006/relationships/hyperlink" Target="https://docs.google.com/presentation/d/19zxA-QCt9tr5kxKE3wUWLKI5RDXl5y6uIaG_V45asTA/htmlpresent" TargetMode="External"/><Relationship Id="rId9" Type="http://schemas.openxmlformats.org/officeDocument/2006/relationships/hyperlink" Target="https://docs.google.com/presentation/d/19zxA-QCt9tr5kxKE3wUWLKI5RDXl5y6uIaG_V45asTA/edit?usp=sharing" TargetMode="External"/><Relationship Id="rId5" Type="http://schemas.openxmlformats.org/officeDocument/2006/relationships/hyperlink" Target="https://drive.google.com/file/d/1ZjeUhFlIFrMHTZwDNJ_swshlaHKP5ZPH/view?usp=sharing" TargetMode="External"/><Relationship Id="rId6" Type="http://schemas.openxmlformats.org/officeDocument/2006/relationships/hyperlink" Target="https://docs.google.com/document/d/1Dx_YU4YY-VuCNoHwCjhbDuu3DTa-d6_TNPEQ7z_T9jQ/edit?usp=sharing" TargetMode="External"/><Relationship Id="rId7" Type="http://schemas.openxmlformats.org/officeDocument/2006/relationships/hyperlink" Target="https://docs.google.com/document/d/1Dx_YU4YY-VuCNoHwCjhbDuu3DTa-d6_TNPEQ7z_T9jQ/pub" TargetMode="External"/><Relationship Id="rId8" Type="http://schemas.openxmlformats.org/officeDocument/2006/relationships/hyperlink" Target="https://docs.google.com/document/d/1Dx_YU4YY-VuCNoHwCjhbDuu3DTa-d6_TNPEQ7z_T9jQ/view" TargetMode="Externa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3" name="Shape 53"/>
        <p:cNvGrpSpPr/>
        <p:nvPr/>
      </p:nvGrpSpPr>
      <p:grpSpPr>
        <a:xfrm>
          <a:off x="0" y="0"/>
          <a:ext cx="0" cy="0"/>
          <a:chOff x="0" y="0"/>
          <a:chExt cx="0" cy="0"/>
        </a:xfrm>
      </p:grpSpPr>
      <p:sp>
        <p:nvSpPr>
          <p:cNvPr id="54" name="Google Shape;54;p13"/>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b="1" lang="en">
                <a:solidFill>
                  <a:srgbClr val="A8D673"/>
                </a:solidFill>
                <a:latin typeface="Poppins"/>
                <a:ea typeface="Poppins"/>
                <a:cs typeface="Poppins"/>
                <a:sym typeface="Poppins"/>
              </a:rPr>
              <a:t>Vogue Photobooth LED Enclosure rental Yorba Linda</a:t>
            </a:r>
            <a:endParaRPr b="1">
              <a:solidFill>
                <a:srgbClr val="A8D673"/>
              </a:solidFill>
              <a:latin typeface="Poppins"/>
              <a:ea typeface="Poppins"/>
              <a:cs typeface="Poppins"/>
              <a:sym typeface="Poppins"/>
            </a:endParaRPr>
          </a:p>
        </p:txBody>
      </p:sp>
      <p:sp>
        <p:nvSpPr>
          <p:cNvPr id="55" name="Google Shape;55;p13"/>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u="sng">
                <a:solidFill>
                  <a:schemeClr val="hlink"/>
                </a:solidFill>
                <a:hlinkClick r:id="rId3"/>
              </a:rPr>
              <a:t>https://sites.google.com/view/orangecountyspincamvideobooth/home</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4" name="Shape 104"/>
        <p:cNvGrpSpPr/>
        <p:nvPr/>
      </p:nvGrpSpPr>
      <p:grpSpPr>
        <a:xfrm>
          <a:off x="0" y="0"/>
          <a:ext cx="0" cy="0"/>
          <a:chOff x="0" y="0"/>
          <a:chExt cx="0" cy="0"/>
        </a:xfrm>
      </p:grpSpPr>
      <p:sp>
        <p:nvSpPr>
          <p:cNvPr id="105" name="Google Shape;105;p22"/>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b="1" lang="en">
                <a:solidFill>
                  <a:srgbClr val="A8D673"/>
                </a:solidFill>
                <a:latin typeface="Poppins"/>
                <a:ea typeface="Poppins"/>
                <a:cs typeface="Poppins"/>
                <a:sym typeface="Poppins"/>
              </a:rPr>
              <a:t>Vogue Photobooth LED Enclosure rental Yorba Linda</a:t>
            </a:r>
            <a:endParaRPr b="1">
              <a:solidFill>
                <a:srgbClr val="A8D673"/>
              </a:solidFill>
              <a:latin typeface="Poppins"/>
              <a:ea typeface="Poppins"/>
              <a:cs typeface="Poppins"/>
              <a:sym typeface="Poppins"/>
            </a:endParaRPr>
          </a:p>
        </p:txBody>
      </p:sp>
      <p:sp>
        <p:nvSpPr>
          <p:cNvPr id="106" name="Google Shape;106;p22"/>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u="sng">
                <a:solidFill>
                  <a:schemeClr val="hlink"/>
                </a:solidFill>
                <a:hlinkClick r:id="rId3"/>
              </a:rPr>
              <a:t>https://sites.google.com/view/orangecountyspincamvideobooth/home</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9" name="Shape 59"/>
        <p:cNvGrpSpPr/>
        <p:nvPr/>
      </p:nvGrpSpPr>
      <p:grpSpPr>
        <a:xfrm>
          <a:off x="0" y="0"/>
          <a:ext cx="0" cy="0"/>
          <a:chOff x="0" y="0"/>
          <a:chExt cx="0" cy="0"/>
        </a:xfrm>
      </p:grpSpPr>
      <p:pic>
        <p:nvPicPr>
          <p:cNvPr descr="Vogue Photobooth LED Enclosure rental Yorba Linda" id="60" name="Google Shape;60;p14" title="Vogue Photobooth LED Enclosure rental Yorba Linda">
            <a:hlinkClick r:id="rId3"/>
          </p:cNvPr>
          <p:cNvPicPr preferRelativeResize="0"/>
          <p:nvPr/>
        </p:nvPicPr>
        <p:blipFill>
          <a:blip r:embed="rId4">
            <a:alphaModFix/>
          </a:blip>
          <a:stretch>
            <a:fillRect/>
          </a:stretch>
        </p:blipFill>
        <p:spPr>
          <a:xfrm>
            <a:off x="1504176" y="0"/>
            <a:ext cx="6135648" cy="5143501"/>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4" name="Shape 64"/>
        <p:cNvGrpSpPr/>
        <p:nvPr/>
      </p:nvGrpSpPr>
      <p:grpSpPr>
        <a:xfrm>
          <a:off x="0" y="0"/>
          <a:ext cx="0" cy="0"/>
          <a:chOff x="0" y="0"/>
          <a:chExt cx="0" cy="0"/>
        </a:xfrm>
      </p:grpSpPr>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8" name="Shape 68"/>
        <p:cNvGrpSpPr/>
        <p:nvPr/>
      </p:nvGrpSpPr>
      <p:grpSpPr>
        <a:xfrm>
          <a:off x="0" y="0"/>
          <a:ext cx="0" cy="0"/>
          <a:chOff x="0" y="0"/>
          <a:chExt cx="0" cy="0"/>
        </a:xfrm>
      </p:grpSpPr>
      <p:sp>
        <p:nvSpPr>
          <p:cNvPr id="69" name="Google Shape;69;p16"/>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A8D673"/>
                </a:solidFill>
                <a:latin typeface="Poppins"/>
                <a:ea typeface="Poppins"/>
                <a:cs typeface="Poppins"/>
                <a:sym typeface="Poppins"/>
              </a:rPr>
              <a:t>Vogue Photobooth LED Enclosure rental Yorba Linda</a:t>
            </a:r>
            <a:endParaRPr b="1">
              <a:solidFill>
                <a:srgbClr val="A8D673"/>
              </a:solidFill>
              <a:latin typeface="Poppins"/>
              <a:ea typeface="Poppins"/>
              <a:cs typeface="Poppins"/>
              <a:sym typeface="Poppins"/>
            </a:endParaRPr>
          </a:p>
        </p:txBody>
      </p:sp>
      <p:sp>
        <p:nvSpPr>
          <p:cNvPr id="70" name="Google Shape;70;p16"/>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800"/>
              <a:t>Book Lucky Frog Vogue Photo Booth to create a one-night-only model premiere. Combine both photo and video effects and instantly share your choice of printed photo or digital video. A must-see experience that will keep guests talking about your exclusive event long after the event is over.&amp;nbsp;The fun isn't just about printable text photos sent straight from the stand to your phone; Share them instantly with friends and family.&amp;nbsp;Our Vogue Booth his lights will chase, flash and enhance your guests, transforming anyone and everyone into a model of the night, Capturing the moment with photos and videos.&amp;nbsp;You can add logos, magazine cover inspired designs to your photos, or provide completely raw photos to give your guests an authentic modeling experience.</a:t>
            </a:r>
            <a:endParaRPr sz="800"/>
          </a:p>
          <a:p>
            <a:pPr indent="0" lvl="0" marL="0" rtl="0" algn="l">
              <a:spcBef>
                <a:spcPts val="0"/>
              </a:spcBef>
              <a:spcAft>
                <a:spcPts val="0"/>
              </a:spcAft>
              <a:buNone/>
            </a:pPr>
            <a:r>
              <a:rPr lang="en" sz="1000" u="sng">
                <a:solidFill>
                  <a:schemeClr val="hlink"/>
                </a:solidFill>
                <a:hlinkClick r:id="rId3"/>
              </a:rPr>
              <a:t>https://sites.google.com/view/orangecountyspincamvideobooth/home</a:t>
            </a:r>
            <a:endParaRPr sz="1000"/>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4" name="Shape 74"/>
        <p:cNvGrpSpPr/>
        <p:nvPr/>
      </p:nvGrpSpPr>
      <p:grpSpPr>
        <a:xfrm>
          <a:off x="0" y="0"/>
          <a:ext cx="0" cy="0"/>
          <a:chOff x="0" y="0"/>
          <a:chExt cx="0" cy="0"/>
        </a:xfrm>
      </p:grpSpPr>
      <p:sp>
        <p:nvSpPr>
          <p:cNvPr id="75" name="Google Shape;75;p17"/>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A8D673"/>
                </a:solidFill>
                <a:latin typeface="Poppins"/>
                <a:ea typeface="Poppins"/>
                <a:cs typeface="Poppins"/>
                <a:sym typeface="Poppins"/>
              </a:rPr>
              <a:t>Contact Information</a:t>
            </a:r>
            <a:endParaRPr b="1">
              <a:solidFill>
                <a:srgbClr val="A8D673"/>
              </a:solidFill>
              <a:latin typeface="Poppins"/>
              <a:ea typeface="Poppins"/>
              <a:cs typeface="Poppins"/>
              <a:sym typeface="Poppins"/>
            </a:endParaRPr>
          </a:p>
        </p:txBody>
      </p:sp>
      <p:sp>
        <p:nvSpPr>
          <p:cNvPr id="76" name="Google Shape;76;p17"/>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1000"/>
              <a:t>Lucky Frog Photo Booth Rentals of Orange County</a:t>
            </a:r>
            <a:endParaRPr sz="1000"/>
          </a:p>
          <a:p>
            <a:pPr indent="0" lvl="0" marL="0" rtl="0" algn="l">
              <a:spcBef>
                <a:spcPts val="0"/>
              </a:spcBef>
              <a:spcAft>
                <a:spcPts val="0"/>
              </a:spcAft>
              <a:buNone/>
            </a:pPr>
            <a:r>
              <a:rPr lang="en" sz="1000"/>
              <a:t>10201 Valley View St, Cypress, CA 90630</a:t>
            </a:r>
            <a:endParaRPr sz="1000"/>
          </a:p>
          <a:p>
            <a:pPr indent="0" lvl="0" marL="0" rtl="0" algn="l">
              <a:spcBef>
                <a:spcPts val="0"/>
              </a:spcBef>
              <a:spcAft>
                <a:spcPts val="0"/>
              </a:spcAft>
              <a:buNone/>
            </a:pPr>
            <a:r>
              <a:rPr lang="en" sz="1000"/>
              <a:t>562-303-9926</a:t>
            </a:r>
            <a:endParaRPr sz="1000"/>
          </a:p>
          <a:p>
            <a:pPr indent="0" lvl="0" marL="0" rtl="0" algn="l">
              <a:spcBef>
                <a:spcPts val="0"/>
              </a:spcBef>
              <a:spcAft>
                <a:spcPts val="0"/>
              </a:spcAft>
              <a:buNone/>
            </a:pPr>
            <a:r>
              <a:t/>
            </a:r>
            <a:endParaRPr sz="1000"/>
          </a:p>
          <a:p>
            <a:pPr indent="0" lvl="0" marL="0" rtl="0" algn="l">
              <a:spcBef>
                <a:spcPts val="0"/>
              </a:spcBef>
              <a:spcAft>
                <a:spcPts val="0"/>
              </a:spcAft>
              <a:buNone/>
            </a:pPr>
            <a:r>
              <a:t/>
            </a:r>
            <a:endParaRPr sz="1000"/>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0" name="Shape 80"/>
        <p:cNvGrpSpPr/>
        <p:nvPr/>
      </p:nvGrpSpPr>
      <p:grpSpPr>
        <a:xfrm>
          <a:off x="0" y="0"/>
          <a:ext cx="0" cy="0"/>
          <a:chOff x="0" y="0"/>
          <a:chExt cx="0" cy="0"/>
        </a:xfrm>
      </p:grpSpPr>
      <p:sp>
        <p:nvSpPr>
          <p:cNvPr id="81" name="Google Shape;81;p18"/>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A8D673"/>
                </a:solidFill>
                <a:latin typeface="Poppins"/>
                <a:ea typeface="Poppins"/>
                <a:cs typeface="Poppins"/>
                <a:sym typeface="Poppins"/>
              </a:rPr>
              <a:t>More info about us:</a:t>
            </a:r>
            <a:endParaRPr b="1">
              <a:solidFill>
                <a:srgbClr val="A8D673"/>
              </a:solidFill>
              <a:latin typeface="Poppins"/>
              <a:ea typeface="Poppins"/>
              <a:cs typeface="Poppins"/>
              <a:sym typeface="Poppins"/>
            </a:endParaRPr>
          </a:p>
        </p:txBody>
      </p:sp>
      <p:sp>
        <p:nvSpPr>
          <p:cNvPr id="82" name="Google Shape;82;p18"/>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800"/>
              <a:t>Vogue Photobooth LED Enclosure rental Yorba Linda</a:t>
            </a:r>
            <a:endParaRPr sz="800"/>
          </a:p>
          <a:p>
            <a:pPr indent="0" lvl="0" marL="0" rtl="0" algn="l">
              <a:spcBef>
                <a:spcPts val="0"/>
              </a:spcBef>
              <a:spcAft>
                <a:spcPts val="0"/>
              </a:spcAft>
              <a:buNone/>
            </a:pPr>
            <a:r>
              <a:rPr lang="en" sz="800"/>
              <a:t>Vogue Photobooth LED Enclosure rental Agoura Hills</a:t>
            </a:r>
            <a:endParaRPr sz="800"/>
          </a:p>
          <a:p>
            <a:pPr indent="0" lvl="0" marL="0" rtl="0" algn="l">
              <a:spcBef>
                <a:spcPts val="0"/>
              </a:spcBef>
              <a:spcAft>
                <a:spcPts val="0"/>
              </a:spcAft>
              <a:buNone/>
            </a:pPr>
            <a:r>
              <a:rPr lang="en" sz="800"/>
              <a:t>Vogue Photobooth LED Enclosure rental Alhambra</a:t>
            </a:r>
            <a:endParaRPr sz="800"/>
          </a:p>
          <a:p>
            <a:pPr indent="0" lvl="0" marL="0" rtl="0" algn="l">
              <a:spcBef>
                <a:spcPts val="0"/>
              </a:spcBef>
              <a:spcAft>
                <a:spcPts val="0"/>
              </a:spcAft>
              <a:buNone/>
            </a:pPr>
            <a:r>
              <a:t/>
            </a:r>
            <a:endParaRPr sz="800"/>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6" name="Shape 86"/>
        <p:cNvGrpSpPr/>
        <p:nvPr/>
      </p:nvGrpSpPr>
      <p:grpSpPr>
        <a:xfrm>
          <a:off x="0" y="0"/>
          <a:ext cx="0" cy="0"/>
          <a:chOff x="0" y="0"/>
          <a:chExt cx="0" cy="0"/>
        </a:xfrm>
      </p:grpSpPr>
      <p:pic>
        <p:nvPicPr>
          <p:cNvPr descr="We guarantee the best experience for you and your guests with the world's best photo booth rental. Los Angeles offers premium photo booth rentals, including open air, mirror and mobile photo booths. We try to offer a variety of fun props to suit every theme for every event. exactly! Our extensive selection of custom photo booth props and backdrops are just like those seen on TV shows.Our full service includes a printing kiosk equipped with high-end printers. Voted #1 Best Photo Booth Rental in Los Angeles. Fabulous, high-end custom photo booth rental with social media, perfect for weddings, parties, or corporate events.green screen. Tailored to wow your event guests with the latest features. Top notch top quality and perfect for you. You want the most captivating photo experience with GIFs, boomerangs, videos and photos. We are the premier photo booth company in Los Angeles and the Los Angeles area.Our booth offers green screen technology, 360 degree video and photos, GIF animations, personalized text on photos and videos, filters and effects. doing. Our photo booths are perfect for weddings, special occasions, or corporate events! We have a wide range of photo booth rental packages to suit any occasion. We serve LA, Orange County, Long Beach, San Diego, and around the world! We have a state-of-the-art photo booth where you can rent high-quality instant prints.&#10;" id="87" name="Google Shape;87;p19" title="Vogue Photobooth LED Enclosure rental Yorba Linda">
            <a:hlinkClick r:id="rId3"/>
          </p:cNvPr>
          <p:cNvPicPr preferRelativeResize="0"/>
          <p:nvPr/>
        </p:nvPicPr>
        <p:blipFill>
          <a:blip r:embed="rId4">
            <a:alphaModFix/>
          </a:blip>
          <a:stretch>
            <a:fillRect/>
          </a:stretch>
        </p:blipFill>
        <p:spPr>
          <a:xfrm>
            <a:off x="1714500" y="690563"/>
            <a:ext cx="5715000" cy="3762375"/>
          </a:xfrm>
          <a:prstGeom prst="rect">
            <a:avLst/>
          </a:prstGeom>
          <a:noFill/>
          <a:ln>
            <a:noFill/>
          </a:ln>
        </p:spPr>
      </p:pic>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1" name="Shape 91"/>
        <p:cNvGrpSpPr/>
        <p:nvPr/>
      </p:nvGrpSpPr>
      <p:grpSpPr>
        <a:xfrm>
          <a:off x="0" y="0"/>
          <a:ext cx="0" cy="0"/>
          <a:chOff x="0" y="0"/>
          <a:chExt cx="0" cy="0"/>
        </a:xfrm>
      </p:grpSpPr>
      <p:sp>
        <p:nvSpPr>
          <p:cNvPr id="92" name="Google Shape;92;p20"/>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b="1" lang="en">
                <a:solidFill>
                  <a:srgbClr val="A8D673"/>
                </a:solidFill>
                <a:latin typeface="Poppins"/>
                <a:ea typeface="Poppins"/>
                <a:cs typeface="Poppins"/>
                <a:sym typeface="Poppins"/>
              </a:rPr>
              <a:t>Links</a:t>
            </a:r>
            <a:endParaRPr b="1">
              <a:solidFill>
                <a:srgbClr val="A8D673"/>
              </a:solidFill>
              <a:latin typeface="Poppins"/>
              <a:ea typeface="Poppins"/>
              <a:cs typeface="Poppins"/>
              <a:sym typeface="Poppins"/>
            </a:endParaRPr>
          </a:p>
        </p:txBody>
      </p:sp>
      <p:sp>
        <p:nvSpPr>
          <p:cNvPr id="93" name="Google Shape;93;p20"/>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t>List of recommended resources</a:t>
            </a:r>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7" name="Shape 97"/>
        <p:cNvGrpSpPr/>
        <p:nvPr/>
      </p:nvGrpSpPr>
      <p:grpSpPr>
        <a:xfrm>
          <a:off x="0" y="0"/>
          <a:ext cx="0" cy="0"/>
          <a:chOff x="0" y="0"/>
          <a:chExt cx="0" cy="0"/>
        </a:xfrm>
      </p:grpSpPr>
      <p:sp>
        <p:nvSpPr>
          <p:cNvPr id="98" name="Google Shape;98;p21"/>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A8D673"/>
                </a:solidFill>
                <a:latin typeface="Poppins"/>
                <a:ea typeface="Poppins"/>
                <a:cs typeface="Poppins"/>
                <a:sym typeface="Poppins"/>
              </a:rPr>
              <a:t>Please visit :</a:t>
            </a:r>
            <a:endParaRPr b="1">
              <a:solidFill>
                <a:srgbClr val="A8D673"/>
              </a:solidFill>
              <a:latin typeface="Poppins"/>
              <a:ea typeface="Poppins"/>
              <a:cs typeface="Poppins"/>
              <a:sym typeface="Poppins"/>
            </a:endParaRPr>
          </a:p>
        </p:txBody>
      </p:sp>
      <p:sp>
        <p:nvSpPr>
          <p:cNvPr id="99" name="Google Shape;99;p21"/>
          <p:cNvSpPr txBox="1"/>
          <p:nvPr>
            <p:ph idx="1" type="body"/>
          </p:nvPr>
        </p:nvSpPr>
        <p:spPr>
          <a:xfrm>
            <a:off x="311700" y="1152475"/>
            <a:ext cx="3999900" cy="3416400"/>
          </a:xfrm>
          <a:prstGeom prst="rect">
            <a:avLst/>
          </a:prstGeom>
        </p:spPr>
        <p:txBody>
          <a:bodyPr anchorCtr="0" anchor="t" bIns="91425" lIns="91425" spcFirstLastPara="1" rIns="91425" wrap="square" tIns="91425">
            <a:noAutofit/>
          </a:bodyPr>
          <a:lstStyle/>
          <a:p>
            <a:pPr indent="0" lvl="0" marL="0" rtl="0" algn="l">
              <a:lnSpc>
                <a:spcPct val="1000"/>
              </a:lnSpc>
              <a:spcBef>
                <a:spcPts val="0"/>
              </a:spcBef>
              <a:spcAft>
                <a:spcPts val="0"/>
              </a:spcAft>
              <a:buNone/>
            </a:pPr>
            <a:r>
              <a:rPr lang="en" sz="700" u="sng">
                <a:solidFill>
                  <a:schemeClr val="hlink"/>
                </a:solidFill>
                <a:hlinkClick r:id="rId3"/>
              </a:rPr>
              <a:t>photo</a:t>
            </a:r>
            <a:endParaRPr sz="700"/>
          </a:p>
          <a:p>
            <a:pPr indent="0" lvl="0" marL="0" rtl="0" algn="l">
              <a:lnSpc>
                <a:spcPct val="1000"/>
              </a:lnSpc>
              <a:spcBef>
                <a:spcPts val="1000"/>
              </a:spcBef>
              <a:spcAft>
                <a:spcPts val="0"/>
              </a:spcAft>
              <a:buNone/>
            </a:pPr>
            <a:r>
              <a:rPr lang="en" sz="700" u="sng">
                <a:solidFill>
                  <a:schemeClr val="hlink"/>
                </a:solidFill>
                <a:hlinkClick r:id="rId4"/>
              </a:rPr>
              <a:t>photo</a:t>
            </a:r>
            <a:endParaRPr sz="700"/>
          </a:p>
          <a:p>
            <a:pPr indent="0" lvl="0" marL="0" rtl="0" algn="l">
              <a:lnSpc>
                <a:spcPct val="1000"/>
              </a:lnSpc>
              <a:spcBef>
                <a:spcPts val="1000"/>
              </a:spcBef>
              <a:spcAft>
                <a:spcPts val="0"/>
              </a:spcAft>
              <a:buNone/>
            </a:pPr>
            <a:r>
              <a:rPr lang="en" sz="700" u="sng">
                <a:solidFill>
                  <a:schemeClr val="hlink"/>
                </a:solidFill>
                <a:hlinkClick r:id="rId5"/>
              </a:rPr>
              <a:t>photo</a:t>
            </a:r>
            <a:endParaRPr sz="700"/>
          </a:p>
          <a:p>
            <a:pPr indent="0" lvl="0" marL="0" rtl="0" algn="l">
              <a:lnSpc>
                <a:spcPct val="1000"/>
              </a:lnSpc>
              <a:spcBef>
                <a:spcPts val="1000"/>
              </a:spcBef>
              <a:spcAft>
                <a:spcPts val="0"/>
              </a:spcAft>
              <a:buNone/>
            </a:pPr>
            <a:r>
              <a:rPr lang="en" sz="700" u="sng">
                <a:solidFill>
                  <a:schemeClr val="hlink"/>
                </a:solidFill>
                <a:hlinkClick r:id="rId6"/>
              </a:rPr>
              <a:t>document</a:t>
            </a:r>
            <a:endParaRPr sz="700"/>
          </a:p>
          <a:p>
            <a:pPr indent="0" lvl="0" marL="0" rtl="0" algn="l">
              <a:lnSpc>
                <a:spcPct val="1000"/>
              </a:lnSpc>
              <a:spcBef>
                <a:spcPts val="1000"/>
              </a:spcBef>
              <a:spcAft>
                <a:spcPts val="0"/>
              </a:spcAft>
              <a:buNone/>
            </a:pPr>
            <a:r>
              <a:rPr lang="en" sz="700" u="sng">
                <a:solidFill>
                  <a:schemeClr val="hlink"/>
                </a:solidFill>
                <a:hlinkClick r:id="rId7"/>
              </a:rPr>
              <a:t>document pub</a:t>
            </a:r>
            <a:endParaRPr sz="700"/>
          </a:p>
          <a:p>
            <a:pPr indent="0" lvl="0" marL="0" rtl="0" algn="l">
              <a:lnSpc>
                <a:spcPct val="1000"/>
              </a:lnSpc>
              <a:spcBef>
                <a:spcPts val="1000"/>
              </a:spcBef>
              <a:spcAft>
                <a:spcPts val="0"/>
              </a:spcAft>
              <a:buNone/>
            </a:pPr>
            <a:r>
              <a:rPr lang="en" sz="700" u="sng">
                <a:solidFill>
                  <a:schemeClr val="hlink"/>
                </a:solidFill>
                <a:hlinkClick r:id="rId8"/>
              </a:rPr>
              <a:t>document view</a:t>
            </a:r>
            <a:endParaRPr sz="700"/>
          </a:p>
          <a:p>
            <a:pPr indent="0" lvl="0" marL="0" rtl="0" algn="l">
              <a:lnSpc>
                <a:spcPct val="1000"/>
              </a:lnSpc>
              <a:spcBef>
                <a:spcPts val="1000"/>
              </a:spcBef>
              <a:spcAft>
                <a:spcPts val="0"/>
              </a:spcAft>
              <a:buNone/>
            </a:pPr>
            <a:r>
              <a:rPr lang="en" sz="700" u="sng">
                <a:solidFill>
                  <a:schemeClr val="hlink"/>
                </a:solidFill>
                <a:hlinkClick r:id="rId9"/>
              </a:rPr>
              <a:t>presentation</a:t>
            </a:r>
            <a:endParaRPr sz="700"/>
          </a:p>
          <a:p>
            <a:pPr indent="0" lvl="0" marL="0" rtl="0" algn="l">
              <a:lnSpc>
                <a:spcPct val="1000"/>
              </a:lnSpc>
              <a:spcBef>
                <a:spcPts val="1000"/>
              </a:spcBef>
              <a:spcAft>
                <a:spcPts val="0"/>
              </a:spcAft>
              <a:buNone/>
            </a:pPr>
            <a:r>
              <a:rPr lang="en" sz="700" u="sng">
                <a:solidFill>
                  <a:schemeClr val="hlink"/>
                </a:solidFill>
                <a:hlinkClick r:id="rId10"/>
              </a:rPr>
              <a:t>presentation pub</a:t>
            </a:r>
            <a:endParaRPr sz="700"/>
          </a:p>
          <a:p>
            <a:pPr indent="0" lvl="0" marL="0" rtl="0" algn="l">
              <a:lnSpc>
                <a:spcPct val="1000"/>
              </a:lnSpc>
              <a:spcBef>
                <a:spcPts val="1000"/>
              </a:spcBef>
              <a:spcAft>
                <a:spcPts val="0"/>
              </a:spcAft>
              <a:buNone/>
            </a:pPr>
            <a:r>
              <a:rPr lang="en" sz="700" u="sng">
                <a:solidFill>
                  <a:schemeClr val="hlink"/>
                </a:solidFill>
                <a:hlinkClick r:id="rId11"/>
              </a:rPr>
              <a:t>presentation view</a:t>
            </a:r>
            <a:endParaRPr sz="700"/>
          </a:p>
          <a:p>
            <a:pPr indent="0" lvl="0" marL="0" rtl="0" algn="l">
              <a:lnSpc>
                <a:spcPct val="1000"/>
              </a:lnSpc>
              <a:spcBef>
                <a:spcPts val="1000"/>
              </a:spcBef>
              <a:spcAft>
                <a:spcPts val="0"/>
              </a:spcAft>
              <a:buNone/>
            </a:pPr>
            <a:r>
              <a:rPr lang="en" sz="700" u="sng">
                <a:solidFill>
                  <a:schemeClr val="hlink"/>
                </a:solidFill>
                <a:hlinkClick r:id="rId12"/>
              </a:rPr>
              <a:t>presentation html</a:t>
            </a:r>
            <a:endParaRPr sz="700"/>
          </a:p>
          <a:p>
            <a:pPr indent="0" lvl="0" marL="0" rtl="0" algn="l">
              <a:lnSpc>
                <a:spcPct val="1000"/>
              </a:lnSpc>
              <a:spcBef>
                <a:spcPts val="1000"/>
              </a:spcBef>
              <a:spcAft>
                <a:spcPts val="1000"/>
              </a:spcAft>
              <a:buNone/>
            </a:pPr>
            <a:r>
              <a:t/>
            </a:r>
            <a:endParaRPr/>
          </a:p>
        </p:txBody>
      </p:sp>
      <p:sp>
        <p:nvSpPr>
          <p:cNvPr id="100" name="Google Shape;100;p21"/>
          <p:cNvSpPr txBox="1"/>
          <p:nvPr>
            <p:ph idx="2" type="body"/>
          </p:nvPr>
        </p:nvSpPr>
        <p:spPr>
          <a:xfrm>
            <a:off x="4832400" y="1152475"/>
            <a:ext cx="39999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1200"/>
              </a:spcAft>
              <a:buNone/>
            </a:pPr>
            <a:r>
              <a:t/>
            </a:r>
            <a:endParaRPr/>
          </a:p>
        </p:txBody>
      </p:sp>
    </p:spTree>
  </p:cSld>
  <p:clrMapOvr>
    <a:masterClrMapping/>
  </p:clrMapOvr>
</p:sld>
</file>

<file path=ppt/theme/theme1.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